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6" r:id="rId19"/>
    <p:sldId id="277" r:id="rId20"/>
    <p:sldId id="275" r:id="rId21"/>
    <p:sldId id="278" r:id="rId22"/>
    <p:sldId id="279" r:id="rId23"/>
    <p:sldId id="282" r:id="rId24"/>
    <p:sldId id="284" r:id="rId25"/>
    <p:sldId id="285" r:id="rId26"/>
    <p:sldId id="283" r:id="rId27"/>
    <p:sldId id="286" r:id="rId28"/>
    <p:sldId id="287" r:id="rId29"/>
    <p:sldId id="288" r:id="rId30"/>
    <p:sldId id="261" r:id="rId31"/>
    <p:sldId id="290" r:id="rId32"/>
    <p:sldId id="291" r:id="rId33"/>
    <p:sldId id="296" r:id="rId34"/>
    <p:sldId id="295" r:id="rId35"/>
    <p:sldId id="293" r:id="rId36"/>
    <p:sldId id="298" r:id="rId37"/>
    <p:sldId id="294" r:id="rId38"/>
    <p:sldId id="297" r:id="rId39"/>
    <p:sldId id="29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99" autoAdjust="0"/>
  </p:normalViewPr>
  <p:slideViewPr>
    <p:cSldViewPr>
      <p:cViewPr>
        <p:scale>
          <a:sx n="70" d="100"/>
          <a:sy n="70" d="100"/>
        </p:scale>
        <p:origin x="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CC1B8-FD28-4819-A289-4ACC5E525891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422D-C9BB-4A67-AAE5-C29717DB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3;&#1040;&#1063;&#1040;&#1051;&#1054;e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54;&#1056;&#1054;&#1042;&#1040;2_(iPlayer.fm)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Zvuki_prirody_-_Svinya_(xMusic.me)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_&#1057;&#1054;&#1041;&#1040;&#1050;&#1040;(iPlayer.fm)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9;&#1058;&#1050;&#1040;_(iPlayer.fm)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8;&#1048;&#1043;&#1056;r_(iPlayer.fm).mp3" TargetMode="Externa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45;&#1058;&#1057;&#1050;&#1040;&#1071;_(iPlayer.fm).mp3" TargetMode="Externa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домашние и дикие животные</a:t>
            </a:r>
            <a:endParaRPr lang="ru-RU" sz="72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508314"/>
            <a:ext cx="5357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Подготовила: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Воспитатель МБДОУ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д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/с №19 Гросс И.Н.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2287937"/>
            <a:ext cx="485778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НАЧАЛО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73406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 descr="204676b1a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857232"/>
            <a:ext cx="67866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28638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лошадь                     жеребёнок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00010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Молоко её полезно,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В огород она залезла,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 глядит "во все глаза" –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Длиннорогая ...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50070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коза                             козлёнок </a:t>
            </a:r>
            <a:endParaRPr lang="ru-RU" sz="4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2" y="1428736"/>
            <a:ext cx="4103687" cy="37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oat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214686"/>
            <a:ext cx="1857388" cy="20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357166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Кто такие домашние животные?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Их разводят люди;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Кормят и защищают их люди;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Люди строят для них жилища;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Люди заботятся об их детенышах.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1432" y="357166"/>
            <a:ext cx="4307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http://f4.mylove.ru/P_2PYHF5LocIRumO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4129090" cy="32908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785926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Мы топаем ногами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Мы хлопаем руками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Мы руки поднимаем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Мы руки опускаем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Мы руки подаем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И бегаем кругом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071546"/>
            <a:ext cx="47863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 Длинные ушки, быстрые лапки. 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Серый, но не мышка. 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Кто это?.</a:t>
            </a:r>
            <a:endParaRPr lang="ru-RU" sz="4400" dirty="0"/>
          </a:p>
        </p:txBody>
      </p:sp>
      <p:pic>
        <p:nvPicPr>
          <p:cNvPr id="4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786322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4000" dirty="0" smtClean="0"/>
              <a:t>зайчиха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478632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зайчата</a:t>
            </a:r>
            <a:endParaRPr lang="ru-RU" sz="4000" dirty="0"/>
          </a:p>
        </p:txBody>
      </p:sp>
      <p:pic>
        <p:nvPicPr>
          <p:cNvPr id="5" name="Picture 2" descr="C:\Users\Ольга\Desktop\img-bba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357298"/>
            <a:ext cx="400052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81988" y="1357298"/>
            <a:ext cx="4519168" cy="353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Рыжая плутовка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Спряталась под ёлкой.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Зайца ждёт хитрюга та.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зовут её?..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5429264"/>
            <a:ext cx="8775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 лиса                                             лисята</a:t>
            </a:r>
            <a:endParaRPr lang="ru-RU" sz="4400" dirty="0"/>
          </a:p>
        </p:txBody>
      </p:sp>
      <p:pic>
        <p:nvPicPr>
          <p:cNvPr id="4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28802"/>
            <a:ext cx="4500594" cy="310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Ольга\Desktop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857364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514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Косолапый и большой,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Спит в берлоге он зимой.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Любит шишки, любит мёд,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Ну-ка, кто же назовет?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688" y="928670"/>
            <a:ext cx="86440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3200" b="1" dirty="0" smtClean="0"/>
              <a:t>Цель:</a:t>
            </a:r>
          </a:p>
          <a:p>
            <a:r>
              <a:rPr lang="ru-RU" sz="3200" i="1" dirty="0" smtClean="0">
                <a:latin typeface="Arial" charset="0"/>
              </a:rPr>
              <a:t>Продолжать знакомить детей с дикими и домашними животными;</a:t>
            </a:r>
          </a:p>
          <a:p>
            <a:r>
              <a:rPr lang="ru-RU" sz="3200" b="1" i="1" dirty="0" smtClean="0">
                <a:latin typeface="Arial" charset="0"/>
              </a:rPr>
              <a:t>Учить </a:t>
            </a:r>
            <a:r>
              <a:rPr lang="ru-RU" sz="3200" i="1" dirty="0" smtClean="0">
                <a:latin typeface="Arial" charset="0"/>
              </a:rPr>
              <a:t>узнавать и правильно называть животных и их детёнышей;</a:t>
            </a:r>
          </a:p>
          <a:p>
            <a:r>
              <a:rPr lang="ru-RU" sz="3200" i="1" dirty="0" smtClean="0">
                <a:latin typeface="Arial" charset="0"/>
              </a:rPr>
              <a:t>Продолжать обогащать словарь детей;</a:t>
            </a:r>
          </a:p>
          <a:p>
            <a:r>
              <a:rPr lang="ru-RU" sz="3200" b="1" i="1" dirty="0" smtClean="0">
                <a:latin typeface="Arial" charset="0"/>
              </a:rPr>
              <a:t>Развивать</a:t>
            </a:r>
            <a:r>
              <a:rPr lang="ru-RU" sz="3200" i="1" dirty="0" smtClean="0">
                <a:latin typeface="Arial" charset="0"/>
              </a:rPr>
              <a:t> мышление, воображение, память;</a:t>
            </a:r>
          </a:p>
          <a:p>
            <a:r>
              <a:rPr lang="ru-RU" sz="3200" b="1" i="1" dirty="0" smtClean="0">
                <a:latin typeface="Arial" charset="0"/>
              </a:rPr>
              <a:t>Воспитывать</a:t>
            </a:r>
            <a:r>
              <a:rPr lang="ru-RU" sz="3200" i="1" dirty="0" smtClean="0">
                <a:latin typeface="Arial" charset="0"/>
              </a:rPr>
              <a:t> любовь и бережное отношение к природе и животному миру.</a:t>
            </a:r>
            <a:endParaRPr lang="ru-RU" sz="3200" i="1" dirty="0"/>
          </a:p>
        </p:txBody>
      </p:sp>
      <p:pic>
        <p:nvPicPr>
          <p:cNvPr id="5122" name="Picture 2" descr="C:\Documents and Settings\Admin\Мои документы\Мои рисунки\14129506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50019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92933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3600" b="1" dirty="0" smtClean="0"/>
              <a:t>медведица                                   медвежата</a:t>
            </a:r>
          </a:p>
        </p:txBody>
      </p:sp>
      <p:pic>
        <p:nvPicPr>
          <p:cNvPr id="34818" name="Picture 2" descr="http://www.playcast.ru/uploads/2015/02/24/123011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357718" cy="4092602"/>
          </a:xfrm>
          <a:prstGeom prst="rect">
            <a:avLst/>
          </a:prstGeom>
          <a:noFill/>
        </p:spPr>
      </p:pic>
      <p:pic>
        <p:nvPicPr>
          <p:cNvPr id="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428736"/>
            <a:ext cx="4071966" cy="429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Серый, страшный и зубастый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Произвел переполох.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Все зверята разбежались.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Напугал зверят тех…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564357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волчица                                    волчата</a:t>
            </a:r>
            <a:endParaRPr lang="ru-RU" sz="4000" dirty="0"/>
          </a:p>
        </p:txBody>
      </p:sp>
      <p:pic>
        <p:nvPicPr>
          <p:cNvPr id="7" name="Picture 2" descr="C:\Users\Ольга\Desktop\20_1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214422"/>
            <a:ext cx="4500594" cy="420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Ольга\Desktop\zfbafa94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214422"/>
            <a:ext cx="4429156" cy="424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Сердитый недотрога 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Живёт в глуши лесной. 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Иголок очень много, 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А нитки не одной.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715016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400" dirty="0" smtClean="0"/>
              <a:t>ежиха                                       ежата</a:t>
            </a:r>
            <a:endParaRPr lang="ru-RU" sz="4400" dirty="0"/>
          </a:p>
        </p:txBody>
      </p:sp>
      <p:pic>
        <p:nvPicPr>
          <p:cNvPr id="5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643050"/>
            <a:ext cx="4857784" cy="391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Ольга\Desktop\ez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714488"/>
            <a:ext cx="4071966" cy="376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Не мышь, не птица,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В лесу резвится,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На деревьях живёт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 орешки грызёт.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786454"/>
            <a:ext cx="8389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b="1" dirty="0"/>
              <a:t>Б</a:t>
            </a:r>
            <a:r>
              <a:rPr lang="ru-RU" sz="4000" b="1" dirty="0" smtClean="0"/>
              <a:t>елка                                          бельчата</a:t>
            </a:r>
            <a:endParaRPr lang="ru-RU" sz="4000" b="1" dirty="0"/>
          </a:p>
        </p:txBody>
      </p:sp>
      <p:pic>
        <p:nvPicPr>
          <p:cNvPr id="4" name="Picture 2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85926"/>
            <a:ext cx="4857784" cy="377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Ольга\Desktop\images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4892" y="1785926"/>
            <a:ext cx="4069108" cy="369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072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Кто такие дикие животные?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77867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Дикими называют животных потому что: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В природе диким животным надо самим заботится о себе и о своих детенышах;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Они сами добывают себе пищу;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/>
              <a:t>Сами делают себе жильё.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/>
              <a:t>	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 descr="http://previews.123rf.com/images/isselee/isselee1205/isselee120500828/13589214-Portrait-of-Persian-cat-7-months-old-sitting-in-front-of-white-background-Stock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6434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6248" y="285728"/>
            <a:ext cx="4643470" cy="76944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«Кто что ест?»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1500174"/>
            <a:ext cx="1837832" cy="1440192"/>
          </a:xfrm>
          <a:prstGeom prst="rect">
            <a:avLst/>
          </a:prstGeom>
          <a:noFill/>
        </p:spPr>
      </p:pic>
      <p:pic>
        <p:nvPicPr>
          <p:cNvPr id="11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3143248"/>
            <a:ext cx="1661154" cy="1661154"/>
          </a:xfrm>
          <a:prstGeom prst="rect">
            <a:avLst/>
          </a:prstGeom>
          <a:noFill/>
        </p:spPr>
      </p:pic>
      <p:pic>
        <p:nvPicPr>
          <p:cNvPr id="12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55" y="5000636"/>
            <a:ext cx="1785950" cy="1654014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857752" y="2357430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1571612"/>
            <a:ext cx="1837832" cy="14401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Ольга\Desktop\17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85794"/>
            <a:ext cx="52863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500042"/>
            <a:ext cx="1651790" cy="1527032"/>
          </a:xfrm>
          <a:prstGeom prst="rect">
            <a:avLst/>
          </a:prstGeom>
          <a:noFill/>
        </p:spPr>
      </p:pic>
      <p:pic>
        <p:nvPicPr>
          <p:cNvPr id="7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68" y="2357430"/>
            <a:ext cx="1661154" cy="1661154"/>
          </a:xfrm>
          <a:prstGeom prst="rect">
            <a:avLst/>
          </a:prstGeom>
          <a:noFill/>
        </p:spPr>
      </p:pic>
      <p:pic>
        <p:nvPicPr>
          <p:cNvPr id="11" name="Picture 3" descr="C:\Users\Ольга\Desktop\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00892" y="5643578"/>
            <a:ext cx="1928826" cy="1071570"/>
          </a:xfrm>
          <a:prstGeom prst="rect">
            <a:avLst/>
          </a:prstGeom>
          <a:noFill/>
        </p:spPr>
      </p:pic>
      <p:pic>
        <p:nvPicPr>
          <p:cNvPr id="12" name="Рисунок 11" descr="http://img0.liveinternet.ru/images/attach/b/1/25/423/25423685_4113302_93449_21989640_883461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857628"/>
            <a:ext cx="1513489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5429256" y="3786190"/>
            <a:ext cx="1669744" cy="1446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3576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Загадка</a:t>
            </a:r>
            <a:br>
              <a:rPr lang="ru-RU" sz="4000" b="1" dirty="0" smtClean="0"/>
            </a:br>
            <a:r>
              <a:rPr lang="ru-RU" sz="4000" b="1" dirty="0" smtClean="0"/>
              <a:t>Гладишь - ласкается,</a:t>
            </a:r>
            <a:br>
              <a:rPr lang="ru-RU" sz="4000" b="1" dirty="0" smtClean="0"/>
            </a:br>
            <a:r>
              <a:rPr lang="ru-RU" sz="4000" b="1" dirty="0" smtClean="0"/>
              <a:t>Дразнишь - кусается.</a:t>
            </a:r>
            <a:endParaRPr lang="ru-RU" sz="4000" b="1" dirty="0"/>
          </a:p>
        </p:txBody>
      </p:sp>
      <p:pic>
        <p:nvPicPr>
          <p:cNvPr id="4100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pic>
        <p:nvPicPr>
          <p:cNvPr id="7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Мои рисунки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6147" name="Picture 3" descr="http://www.playcast.ru/uploads/2014/02/10/73996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857652" cy="4857784"/>
          </a:xfrm>
          <a:prstGeom prst="rect">
            <a:avLst/>
          </a:prstGeom>
          <a:noFill/>
        </p:spPr>
      </p:pic>
      <p:pic>
        <p:nvPicPr>
          <p:cNvPr id="4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0892" y="214290"/>
            <a:ext cx="1698786" cy="1964929"/>
          </a:xfrm>
          <a:prstGeom prst="rect">
            <a:avLst/>
          </a:prstGeom>
          <a:noFill/>
        </p:spPr>
      </p:pic>
      <p:pic>
        <p:nvPicPr>
          <p:cNvPr id="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68" y="4714884"/>
            <a:ext cx="1828760" cy="1678779"/>
          </a:xfrm>
          <a:prstGeom prst="rect">
            <a:avLst/>
          </a:prstGeom>
          <a:noFill/>
        </p:spPr>
      </p:pic>
      <p:pic>
        <p:nvPicPr>
          <p:cNvPr id="6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00892" y="2571744"/>
            <a:ext cx="1928826" cy="192882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143372" y="3969072"/>
            <a:ext cx="2588916" cy="31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68" y="4714884"/>
            <a:ext cx="1828760" cy="16787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Мои рисунки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http://img02.darudar.org/s1024/01/00/dd/f1/ddf196c7b31f6d6ed789766cc6a0893b61d01bf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428868"/>
            <a:ext cx="2424605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1-tub-ru.yandex.net/i?id=bca5c56065243839d7e379cbdbe06e1a&amp;n=33&amp;h=215&amp;w=17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0"/>
            <a:ext cx="50006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6" name="Рисунок 5" descr="https://im3-tub-ru.yandex.net/i?id=3cd4fdb6f39e375e36671eac102d2beb&amp;n=33&amp;h=215&amp;w=3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386089" cy="16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143372" y="3969072"/>
            <a:ext cx="2588916" cy="31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Мои рисунки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5000660" cy="212365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6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Проверь себя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714356"/>
            <a:ext cx="500066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Найди  домашних  животных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s://im2-tub-ru.yandex.net/i?id=0f798c8147a7144c4469e107815dc909&amp;n=33&amp;h=215&amp;w=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71678"/>
            <a:ext cx="2286016" cy="2357454"/>
          </a:xfrm>
          <a:prstGeom prst="rect">
            <a:avLst/>
          </a:prstGeom>
          <a:noFill/>
        </p:spPr>
      </p:pic>
      <p:pic>
        <p:nvPicPr>
          <p:cNvPr id="44036" name="Picture 4" descr="https://im0-tub-ru.yandex.net/i?id=f9c89a6cb3919623a0e14ff89eac1c3f&amp;n=33&amp;h=215&amp;w=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2786082" cy="2833694"/>
          </a:xfrm>
          <a:prstGeom prst="rect">
            <a:avLst/>
          </a:prstGeom>
          <a:noFill/>
        </p:spPr>
      </p:pic>
      <p:pic>
        <p:nvPicPr>
          <p:cNvPr id="44038" name="Picture 6" descr="https://im2-tub-ru.yandex.net/i?id=9651becd9cd6fb22ca676f95b8a56987&amp;n=33&amp;h=215&amp;w=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571744"/>
            <a:ext cx="2500330" cy="400052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786050" y="1428736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0" y="1285860"/>
            <a:ext cx="8858280" cy="3992574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УГАДАЙ ПО ЗВУКУ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1207" name="Picture 7" descr="http://img4.hostingpics.net/pics/9303767568540013793331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643446"/>
            <a:ext cx="7929618" cy="2000254"/>
          </a:xfrm>
          <a:prstGeom prst="flowChartPunchedTap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0"/>
            <a:ext cx="8786874" cy="6858000"/>
          </a:xfrm>
          <a:prstGeom prst="cloudCallout">
            <a:avLst>
              <a:gd name="adj1" fmla="val -15126"/>
              <a:gd name="adj2" fmla="val 31532"/>
            </a:avLst>
          </a:prstGeom>
        </p:spPr>
      </p:pic>
      <p:pic>
        <p:nvPicPr>
          <p:cNvPr id="49154" name="Picture 2" descr="http://gifgifs.com/animations/animals/barn-animals/Cow_and_ha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28736"/>
            <a:ext cx="3786214" cy="4286280"/>
          </a:xfrm>
          <a:prstGeom prst="rect">
            <a:avLst/>
          </a:prstGeom>
          <a:noFill/>
        </p:spPr>
      </p:pic>
      <p:pic>
        <p:nvPicPr>
          <p:cNvPr id="5" name="КОРОВА2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КОРОВА2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72396" y="5481630"/>
            <a:ext cx="1376370" cy="13763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9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0"/>
            <a:ext cx="8786874" cy="6858000"/>
          </a:xfrm>
          <a:prstGeom prst="cloudCallout">
            <a:avLst>
              <a:gd name="adj1" fmla="val -15126"/>
              <a:gd name="adj2" fmla="val 31532"/>
            </a:avLst>
          </a:prstGeom>
        </p:spPr>
      </p:pic>
      <p:pic>
        <p:nvPicPr>
          <p:cNvPr id="48140" name="Picture 12" descr="http://www.sexy-gifs.de/data/media/348/schwein00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3571900" cy="3214710"/>
          </a:xfrm>
          <a:prstGeom prst="rect">
            <a:avLst/>
          </a:prstGeom>
          <a:noFill/>
        </p:spPr>
      </p:pic>
      <p:pic>
        <p:nvPicPr>
          <p:cNvPr id="12" name="Zvuki_prirody_-_Svin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5643578"/>
            <a:ext cx="1019180" cy="10191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0"/>
            <a:ext cx="8786874" cy="6858000"/>
          </a:xfrm>
          <a:prstGeom prst="cloudCallout">
            <a:avLst>
              <a:gd name="adj1" fmla="val -15126"/>
              <a:gd name="adj2" fmla="val 31532"/>
            </a:avLst>
          </a:prstGeom>
        </p:spPr>
      </p:pic>
      <p:pic>
        <p:nvPicPr>
          <p:cNvPr id="52226" name="Picture 2" descr="http://img-fotki.yandex.ru/get/6442/181450557.58/0_a2f3c_ef000394_orig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785794"/>
            <a:ext cx="4143404" cy="4357718"/>
          </a:xfrm>
          <a:prstGeom prst="rect">
            <a:avLst/>
          </a:prstGeom>
          <a:noFill/>
        </p:spPr>
      </p:pic>
      <p:pic>
        <p:nvPicPr>
          <p:cNvPr id="4" name="_СОБАКА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768" y="5572140"/>
            <a:ext cx="1714512" cy="10906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0"/>
            <a:ext cx="8786874" cy="6858000"/>
          </a:xfrm>
          <a:prstGeom prst="cloudCallout">
            <a:avLst>
              <a:gd name="adj1" fmla="val -15126"/>
              <a:gd name="adj2" fmla="val 31532"/>
            </a:avLst>
          </a:prstGeom>
        </p:spPr>
      </p:pic>
      <p:pic>
        <p:nvPicPr>
          <p:cNvPr id="50178" name="Picture 2" descr="https://im0-tub-ru.yandex.net/i?id=617aef91d18fae9a5afbb711d80f08a0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14488"/>
            <a:ext cx="3214710" cy="3071834"/>
          </a:xfrm>
          <a:prstGeom prst="rect">
            <a:avLst/>
          </a:prstGeom>
          <a:noFill/>
        </p:spPr>
      </p:pic>
      <p:pic>
        <p:nvPicPr>
          <p:cNvPr id="5" name="УТКА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43834" y="5643578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0"/>
            <a:ext cx="8786874" cy="6858000"/>
          </a:xfrm>
          <a:prstGeom prst="cloudCallout">
            <a:avLst>
              <a:gd name="adj1" fmla="val -15126"/>
              <a:gd name="adj2" fmla="val 31532"/>
            </a:avLst>
          </a:prstGeom>
        </p:spPr>
      </p:pic>
      <p:pic>
        <p:nvPicPr>
          <p:cNvPr id="4" name="ТИГРr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5715016"/>
            <a:ext cx="714380" cy="714380"/>
          </a:xfrm>
          <a:prstGeom prst="rect">
            <a:avLst/>
          </a:prstGeom>
        </p:spPr>
      </p:pic>
      <p:pic>
        <p:nvPicPr>
          <p:cNvPr id="53252" name="Picture 4" descr="http://smiles24.ru/data/smiles/anime-jivotnie-168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142984"/>
            <a:ext cx="414340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Мои рисунки\i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47110" name="Picture 6" descr="http://fs.nashaucheba.ru/tw_files2/urls_3/1112/d-1111242/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clipartbest.com/cliparts/jTx/ExG/jTxExG6X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2357454" cy="2214578"/>
          </a:xfrm>
          <a:prstGeom prst="rect">
            <a:avLst/>
          </a:prstGeom>
          <a:noFill/>
        </p:spPr>
      </p:pic>
      <p:pic>
        <p:nvPicPr>
          <p:cNvPr id="47114" name="Picture 10" descr="http://i16.photobucket.com/albums/b32/jdmekme/Extra/baby_dus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04"/>
            <a:ext cx="2714644" cy="2928958"/>
          </a:xfrm>
          <a:prstGeom prst="rect">
            <a:avLst/>
          </a:prstGeom>
          <a:noFill/>
        </p:spPr>
      </p:pic>
      <p:pic>
        <p:nvPicPr>
          <p:cNvPr id="10" name="ДЕТСКАЯ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429520" y="5143512"/>
            <a:ext cx="947742" cy="94774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 descr="44643ff7a08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60" y="1718772"/>
            <a:ext cx="3904595" cy="29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4f8f3a244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357431"/>
            <a:ext cx="26160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6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собака                                  щенок</a:t>
            </a:r>
            <a:endParaRPr lang="ru-RU" sz="40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71480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Мягкие лапки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 descr="802fe65bd3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00240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714620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64357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кошка                                           котёнок</a:t>
            </a:r>
            <a:endParaRPr lang="ru-RU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857232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charset="0"/>
                <a:cs typeface="Arial" charset="0"/>
              </a:rPr>
              <a:t>Загадка</a:t>
            </a:r>
            <a:r>
              <a:rPr lang="ru-RU" sz="4400" dirty="0" smtClean="0">
                <a:latin typeface="Arial" charset="0"/>
                <a:cs typeface="Arial" charset="0"/>
              </a:rPr>
              <a:t/>
            </a:r>
            <a:br>
              <a:rPr lang="ru-RU" sz="4400" dirty="0" smtClean="0">
                <a:latin typeface="Arial" charset="0"/>
                <a:cs typeface="Arial" charset="0"/>
              </a:rPr>
            </a:br>
            <a:r>
              <a:rPr lang="ru-RU" sz="4400" dirty="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4400" dirty="0" smtClean="0">
                <a:latin typeface="Arial" charset="0"/>
                <a:cs typeface="Arial" charset="0"/>
              </a:rPr>
            </a:br>
            <a:r>
              <a:rPr lang="ru-RU" sz="4400" dirty="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4786322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корова                                 телёнок</a:t>
            </a:r>
            <a:endParaRPr lang="ru-RU" sz="4000" dirty="0"/>
          </a:p>
        </p:txBody>
      </p:sp>
      <p:pic>
        <p:nvPicPr>
          <p:cNvPr id="4" name="Picture 8" descr="корова (1)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myclass.dp.ua/_ld/5/878925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62487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Arial" charset="0"/>
                <a:cs typeface="Arial" charset="0"/>
              </a:rPr>
              <a:t>Загадка</a:t>
            </a:r>
            <a:br>
              <a:rPr lang="ru-RU" sz="4000" b="1" dirty="0" smtClean="0">
                <a:latin typeface="Arial" charset="0"/>
                <a:cs typeface="Arial" charset="0"/>
              </a:rPr>
            </a:br>
            <a:r>
              <a:rPr lang="ru-RU" sz="4000" b="1" dirty="0" smtClean="0">
                <a:latin typeface="Arial" charset="0"/>
                <a:cs typeface="Arial" charset="0"/>
              </a:rPr>
              <a:t> </a:t>
            </a:r>
            <a:r>
              <a:rPr lang="ru-RU" sz="4000" dirty="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4000" dirty="0" smtClean="0">
                <a:latin typeface="Arial" charset="0"/>
                <a:cs typeface="Arial" charset="0"/>
              </a:rPr>
            </a:br>
            <a:r>
              <a:rPr lang="ru-RU" sz="4000" dirty="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4000" dirty="0" smtClean="0">
                <a:latin typeface="Arial" charset="0"/>
                <a:cs typeface="Arial" charset="0"/>
              </a:rPr>
            </a:br>
            <a:r>
              <a:rPr lang="ru-RU" sz="4000" dirty="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4000" dirty="0" smtClean="0">
                <a:latin typeface="Arial" charset="0"/>
                <a:cs typeface="Arial" charset="0"/>
              </a:rPr>
            </a:br>
            <a:r>
              <a:rPr lang="ru-RU" sz="4000" dirty="0" smtClean="0">
                <a:latin typeface="Arial" charset="0"/>
                <a:cs typeface="Arial" charset="0"/>
              </a:rPr>
              <a:t>Не угонишься за мной!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214</Words>
  <Application>Microsoft Office PowerPoint</Application>
  <PresentationFormat>Экран (4:3)</PresentationFormat>
  <Paragraphs>58</Paragraphs>
  <Slides>39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2016-02-15T17:31:39Z</dcterms:created>
  <dcterms:modified xsi:type="dcterms:W3CDTF">2016-03-13T18:02:43Z</dcterms:modified>
</cp:coreProperties>
</file>